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7" r:id="rId4"/>
    <p:sldId id="271" r:id="rId5"/>
    <p:sldId id="280" r:id="rId6"/>
    <p:sldId id="290" r:id="rId7"/>
    <p:sldId id="289" r:id="rId8"/>
    <p:sldId id="281" r:id="rId9"/>
    <p:sldId id="291" r:id="rId10"/>
    <p:sldId id="292" r:id="rId11"/>
    <p:sldId id="293" r:id="rId12"/>
    <p:sldId id="288" r:id="rId13"/>
  </p:sldIdLst>
  <p:sldSz cx="12192000" cy="6858000"/>
  <p:notesSz cx="6858000" cy="9144000"/>
  <p:embeddedFontLst>
    <p:embeddedFont>
      <p:font typeface="rayando" panose="02000000000000000000" pitchFamily="2" charset="0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헤움아빠와크레파스A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dphj@gmail.com" initials="c" lastIdx="3" clrIdx="0">
    <p:extLst>
      <p:ext uri="{19B8F6BF-5375-455C-9EA6-DF929625EA0E}">
        <p15:presenceInfo xmlns:p15="http://schemas.microsoft.com/office/powerpoint/2012/main" userId="63809a5e11d53a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D9BD"/>
    <a:srgbClr val="FF5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3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A0119-358E-4020-B23A-B0C3A152C2D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12DC-F925-4E62-A337-40473C0B5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7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54B0-6427-4962-82C7-24AF5782A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2244B1-A82B-494A-8CFA-1CD971521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FE1D8-E21C-4D4A-8272-EE473023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710A-B5EA-4024-9A6B-16AEB5AF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E18C8-070F-4E23-BAE6-80AADF9A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4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60775-7DD5-4874-AC0E-EF72C8D3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9CE763-1395-41CA-9E2E-E3D968CB7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EBB66-AD42-4D4B-8BF6-48A6A2C5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68155-284A-4BD9-87D9-592BAAB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8807D-0304-44B7-95D7-7C583D28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2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076540-0096-4639-8039-BE4327AF2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70F8C-D365-40BB-A02B-AC440CBCB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308FD-112D-4E96-9DF5-6B49BC75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2E281-29BF-4151-AED4-28A8BDBC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1A269-C4C7-4064-ADEC-4F430760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9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ED8D-510A-4ADB-A023-06804AA2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2FA4D-03D5-4613-99C7-0CB889B3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8B80B-4A22-4054-894F-B2C282BF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A300D-E5CF-467E-B7E7-AE43429A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77C29-E6FA-4EED-98E6-82E43DCF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056CD-FF3C-4B07-98B8-092F6843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5DFE4-8CAA-45F1-8AC8-56473B42A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85B93-0CAC-47F1-8502-15C49D3D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3C1-288F-44E0-A877-8346C26B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57698-E2B6-4020-A733-1D5FEF62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B2E10-8FB4-4828-9FB7-4051C8E1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AF6C-BD18-4FAD-BD32-892904E82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38ADC-4AD9-47DA-A90F-2421AFF5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EC551-DA3B-41D6-9E53-7F7E2673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34000-69EB-48E9-B6C2-A87040B5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9F1FA-97E3-44B2-96A7-BFEF222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EE91-42F0-4332-94C6-C64E0F7E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0C084-3113-4FBD-B82F-91A8299C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62314-7455-4A0C-ACE9-0CBA91074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91CB1-B909-4820-B1C0-1292D1E4F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BB522E-85E7-4564-91D2-C517A5738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0F641-FDC3-4CB5-BAC7-D5059218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E0DCF-7731-4D73-A66A-BDBCAE7E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C6AAB0-B32C-464E-9A77-095ECE54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A3F96-6C56-4A55-A27C-E9C3EA65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85602-7BC2-4F48-9571-F31CE9A4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4D0275-FCD5-4A01-8C96-00D94629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94AC9-B2C4-45B8-AEFD-9C4CF1A0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71BE97-707D-4128-99CB-CD706748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B950BF-E981-4EA7-8F0E-136A382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5A77A-E7CF-4FD2-A4A3-FEC5AE35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6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BB2BF-1A07-47CA-A9DD-016F3F2A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4CFAC-2B19-4287-A7A3-534ABE79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730C7D-3F47-43D7-98CE-B1CC01C1E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D86AF-976F-4389-884A-6DD4BFEA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2AC4E-E1FF-4E3D-8446-D3D4EFB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64F4D-24E8-43D1-B403-FF75D4C2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7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53FB2-ABDF-4183-BB32-6F031579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AEB533-A3F7-4E5A-9AE9-8901D3BCC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028F5C-6ABD-48DD-AD59-EE71637CE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6EA5D-2715-40D6-B38D-DF1A24A3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C5ACF-9439-4A50-95CD-6D5BCFFD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84AE5-CAE1-4033-9510-D76B0DD6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6359CE-1E2A-459C-88F9-398B2F30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ABD4E-2903-413B-980C-6D81D6E7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6CD75-32A8-4820-9C69-22E1C2149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D346F-3576-4E81-9BEE-FCAA850DF178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C7695-ECA3-4641-8897-FB9523C4E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A72E3-B9DD-4D16-B8C2-F20258AF2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44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microsoft.com/office/2007/relationships/hdphoto" Target="../media/hdphoto8.wdp"/><Relationship Id="rId12" Type="http://schemas.microsoft.com/office/2007/relationships/hdphoto" Target="../media/hdphoto6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8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microsoft.com/office/2007/relationships/hdphoto" Target="../media/hdphoto6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1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3C93EE-CCC8-4D4C-9308-98AB2B87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18113-27B8-4A1C-9CC1-355B46DE4CAB}"/>
              </a:ext>
            </a:extLst>
          </p:cNvPr>
          <p:cNvSpPr txBox="1"/>
          <p:nvPr/>
        </p:nvSpPr>
        <p:spPr>
          <a:xfrm rot="21044245">
            <a:off x="1652105" y="855614"/>
            <a:ext cx="55931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BAOS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5337F-C5F9-4005-AD8B-A3FAA4E7DF62}"/>
              </a:ext>
            </a:extLst>
          </p:cNvPr>
          <p:cNvSpPr/>
          <p:nvPr/>
        </p:nvSpPr>
        <p:spPr>
          <a:xfrm rot="21267757">
            <a:off x="3987188" y="2610471"/>
            <a:ext cx="54168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The Online Game</a:t>
            </a:r>
            <a:endParaRPr lang="ko-KR" altLang="en-US" sz="44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026" name="Picture 2" descr="https://www.freeprettythingsforyou.com/wp-content/uploads/2017/05/Chalk-banner-7.png">
            <a:extLst>
              <a:ext uri="{FF2B5EF4-FFF2-40B4-BE49-F238E27FC236}">
                <a16:creationId xmlns:a16="http://schemas.microsoft.com/office/drawing/2014/main" id="{9FAEFB40-4945-4807-9B17-BA58ACD7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479">
            <a:off x="1196237" y="3628293"/>
            <a:ext cx="8511436" cy="155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6BDB2F-5116-4777-88C7-533B24F36697}"/>
              </a:ext>
            </a:extLst>
          </p:cNvPr>
          <p:cNvSpPr/>
          <p:nvPr/>
        </p:nvSpPr>
        <p:spPr>
          <a:xfrm rot="19717287">
            <a:off x="3835713" y="4249436"/>
            <a:ext cx="1278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Open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BE2CD-E449-4A28-ABBD-851ACF706B70}"/>
              </a:ext>
            </a:extLst>
          </p:cNvPr>
          <p:cNvSpPr/>
          <p:nvPr/>
        </p:nvSpPr>
        <p:spPr>
          <a:xfrm rot="20500007">
            <a:off x="5623581" y="3725236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Source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0949-BB57-457E-8B4C-F9CA27426EE3}"/>
              </a:ext>
            </a:extLst>
          </p:cNvPr>
          <p:cNvSpPr txBox="1"/>
          <p:nvPr/>
        </p:nvSpPr>
        <p:spPr>
          <a:xfrm>
            <a:off x="8098076" y="52884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CAFCD5-1FD8-4BC3-B779-FC4C74011280}"/>
              </a:ext>
            </a:extLst>
          </p:cNvPr>
          <p:cNvSpPr/>
          <p:nvPr/>
        </p:nvSpPr>
        <p:spPr>
          <a:xfrm rot="349061">
            <a:off x="6457636" y="5182508"/>
            <a:ext cx="5189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aseline="30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10th</a:t>
            </a:r>
            <a:r>
              <a:rPr lang="en-US" altLang="ko-KR" sz="4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 presentation</a:t>
            </a:r>
            <a:endParaRPr lang="ko-KR" altLang="en-US" sz="40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3DB69F0-A33F-4E4A-8B00-E34764C01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7" b="70955"/>
          <a:stretch/>
        </p:blipFill>
        <p:spPr bwMode="auto">
          <a:xfrm rot="20340416">
            <a:off x="6855015" y="90189"/>
            <a:ext cx="2082257" cy="19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48AD5D63-6DF5-488D-99C6-7F6A18DA7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563927">
            <a:off x="6030881" y="5013347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93C1773A-2BDF-413F-927D-1794A96BE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11308791">
            <a:off x="11515482" y="5694046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FEB240-E1EA-4B6A-829C-AA7C6DD408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130" b="27500" l="10000" r="25300">
                        <a14:foregroundMark x1="10000" y1="17778" x2="10200" y2="19074"/>
                        <a14:foregroundMark x1="13000" y1="19722" x2="13600" y2="19722"/>
                        <a14:foregroundMark x1="12100" y1="21667" x2="12300" y2="23519"/>
                        <a14:foregroundMark x1="11300" y1="24259" x2="10700" y2="26296"/>
                        <a14:foregroundMark x1="10400" y1="26296" x2="12700" y2="26574"/>
                        <a14:foregroundMark x1="17100" y1="27130" x2="19700" y2="27500"/>
                        <a14:foregroundMark x1="19600" y1="26296" x2="19600" y2="26296"/>
                        <a14:foregroundMark x1="23800" y1="21852" x2="22900" y2="22130"/>
                      </a14:backgroundRemoval>
                    </a14:imgEffect>
                  </a14:imgLayer>
                </a14:imgProps>
              </a:ext>
            </a:extLst>
          </a:blip>
          <a:srcRect l="8734" t="15971" r="72807" b="71780"/>
          <a:stretch/>
        </p:blipFill>
        <p:spPr>
          <a:xfrm>
            <a:off x="9546663" y="868636"/>
            <a:ext cx="1777230" cy="127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C8241-5460-4DE9-A92E-B30BF5BA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78" b="67685" l="34100" r="44700">
                        <a14:foregroundMark x1="37400" y1="52870" x2="37400" y2="52870"/>
                        <a14:foregroundMark x1="41400" y1="53241" x2="41400" y2="53241"/>
                        <a14:foregroundMark x1="39500" y1="55185" x2="39500" y2="55185"/>
                        <a14:foregroundMark x1="40400" y1="56111" x2="40400" y2="56111"/>
                        <a14:foregroundMark x1="38100" y1="56389" x2="38100" y2="56389"/>
                        <a14:foregroundMark x1="37100" y1="58241" x2="37100" y2="58241"/>
                        <a14:foregroundMark x1="43900" y1="58796" x2="43900" y2="58796"/>
                        <a14:foregroundMark x1="35700" y1="61389" x2="35700" y2="61389"/>
                        <a14:foregroundMark x1="36400" y1="66389" x2="36400" y2="66389"/>
                        <a14:foregroundMark x1="37300" y1="66111" x2="37300" y2="66111"/>
                        <a14:foregroundMark x1="37200" y1="65463" x2="37200" y2="65463"/>
                        <a14:foregroundMark x1="41300" y1="65556" x2="41300" y2="65556"/>
                        <a14:foregroundMark x1="44600" y1="67685" x2="44600" y2="67685"/>
                        <a14:foregroundMark x1="34400" y1="65185" x2="34400" y2="65185"/>
                        <a14:foregroundMark x1="34400" y1="67407" x2="34400" y2="67407"/>
                        <a14:foregroundMark x1="34400" y1="67685" x2="34400" y2="67685"/>
                        <a14:foregroundMark x1="38600" y1="66481" x2="38600" y2="66481"/>
                        <a14:foregroundMark x1="35900" y1="63611" x2="35900" y2="63611"/>
                        <a14:foregroundMark x1="43300" y1="61296" x2="43300" y2="61296"/>
                        <a14:foregroundMark x1="42900" y1="63333" x2="42900" y2="63333"/>
                        <a14:foregroundMark x1="42800" y1="61759" x2="42800" y2="61759"/>
                        <a14:foregroundMark x1="39600" y1="63796" x2="39600" y2="63796"/>
                      </a14:backgroundRemoval>
                    </a14:imgEffect>
                  </a14:imgLayer>
                </a14:imgProps>
              </a:ext>
            </a:extLst>
          </a:blip>
          <a:srcRect l="32815" t="51698" r="53968" b="30784"/>
          <a:stretch/>
        </p:blipFill>
        <p:spPr>
          <a:xfrm>
            <a:off x="10571724" y="1473582"/>
            <a:ext cx="1272484" cy="182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4B447E-19A3-4EE2-B84B-8BD7D3534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96" b="89732" l="9697" r="89697">
                        <a14:foregroundMark x1="70303" y1="59375" x2="70303" y2="59375"/>
                        <a14:foregroundMark x1="54545" y1="37500" x2="54545" y2="37500"/>
                        <a14:foregroundMark x1="56364" y1="28571" x2="56364" y2="28571"/>
                        <a14:foregroundMark x1="59394" y1="6696" x2="59394" y2="6696"/>
                        <a14:foregroundMark x1="29091" y1="40179" x2="29091" y2="40179"/>
                        <a14:foregroundMark x1="27273" y1="50000" x2="27273" y2="50000"/>
                        <a14:foregroundMark x1="26667" y1="70536" x2="26667" y2="70536"/>
                        <a14:foregroundMark x1="24848" y1="87946" x2="24848" y2="87946"/>
                        <a14:foregroundMark x1="73333" y1="88393" x2="73333" y2="88393"/>
                        <a14:foregroundMark x1="62424" y1="64732" x2="60606" y2="65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17011">
            <a:off x="282960" y="4537389"/>
            <a:ext cx="12574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105804" y="206773"/>
            <a:ext cx="399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minimap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5B345CA9-5127-4399-B545-51325A42EBF3}"/>
              </a:ext>
            </a:extLst>
          </p:cNvPr>
          <p:cNvGrpSpPr/>
          <p:nvPr/>
        </p:nvGrpSpPr>
        <p:grpSpPr>
          <a:xfrm>
            <a:off x="426066" y="1012742"/>
            <a:ext cx="3138399" cy="4962164"/>
            <a:chOff x="611560" y="2252508"/>
            <a:chExt cx="2520280" cy="3984804"/>
          </a:xfrm>
        </p:grpSpPr>
        <p:pic>
          <p:nvPicPr>
            <p:cNvPr id="34" name="Picture 3" descr="E:\002-KIMS BUSINESS\007-02-MaxPPT-Contents\150821-edu-School Chalkboard\목차-칠판.png">
              <a:extLst>
                <a:ext uri="{FF2B5EF4-FFF2-40B4-BE49-F238E27FC236}">
                  <a16:creationId xmlns:a16="http://schemas.microsoft.com/office/drawing/2014/main" id="{4DEF8056-3043-404E-872D-E1670FA24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492896"/>
              <a:ext cx="2520280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E:\002-KIMS BUSINESS\007-02-MaxPPT-Contents\150821-edu-School Chalkboard\나무판.png">
              <a:extLst>
                <a:ext uri="{FF2B5EF4-FFF2-40B4-BE49-F238E27FC236}">
                  <a16:creationId xmlns:a16="http://schemas.microsoft.com/office/drawing/2014/main" id="{572D481B-9180-426C-8959-3B0FB8C4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252508"/>
              <a:ext cx="1832857" cy="45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C7B6129-9A8E-4294-A9E2-91903C7F5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2630329"/>
            <a:ext cx="2282380" cy="2485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32CFC1-A6C6-4303-8424-56D11F401EA1}"/>
              </a:ext>
            </a:extLst>
          </p:cNvPr>
          <p:cNvSpPr/>
          <p:nvPr/>
        </p:nvSpPr>
        <p:spPr>
          <a:xfrm>
            <a:off x="1462915" y="992572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도트픽셀 불러오기</a:t>
            </a:r>
            <a:endParaRPr lang="ko-KR" altLang="en-US" sz="2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556CB-B1A6-4A4E-BED6-610B8A8ED567}"/>
              </a:ext>
            </a:extLst>
          </p:cNvPr>
          <p:cNvSpPr/>
          <p:nvPr/>
        </p:nvSpPr>
        <p:spPr>
          <a:xfrm>
            <a:off x="746365" y="5115934"/>
            <a:ext cx="257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Minimap + Darkmap</a:t>
            </a:r>
            <a:endParaRPr lang="ko-KR" altLang="en-US" sz="2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41BFCF-683C-4254-9F00-D43A40304C4E}"/>
              </a:ext>
            </a:extLst>
          </p:cNvPr>
          <p:cNvSpPr/>
          <p:nvPr/>
        </p:nvSpPr>
        <p:spPr>
          <a:xfrm>
            <a:off x="854076" y="2630329"/>
            <a:ext cx="2282380" cy="249861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35097A-248E-441E-9CE3-94D13E31485C}"/>
              </a:ext>
            </a:extLst>
          </p:cNvPr>
          <p:cNvGrpSpPr/>
          <p:nvPr/>
        </p:nvGrpSpPr>
        <p:grpSpPr>
          <a:xfrm>
            <a:off x="3794124" y="2872411"/>
            <a:ext cx="7543800" cy="1542173"/>
            <a:chOff x="3844456" y="1308548"/>
            <a:chExt cx="7543800" cy="15421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0541D9-C16B-4F17-84D6-D5A2BDAC2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86"/>
            <a:stretch/>
          </p:blipFill>
          <p:spPr>
            <a:xfrm>
              <a:off x="3844456" y="1308548"/>
              <a:ext cx="7543800" cy="3832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E147B83-70D2-4441-8C71-9C2C8186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84"/>
            <a:stretch/>
          </p:blipFill>
          <p:spPr>
            <a:xfrm>
              <a:off x="3844456" y="1691836"/>
              <a:ext cx="7543800" cy="115888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AB7F45-034B-48F8-88E5-9FAABF6DACB8}"/>
              </a:ext>
            </a:extLst>
          </p:cNvPr>
          <p:cNvGrpSpPr/>
          <p:nvPr/>
        </p:nvGrpSpPr>
        <p:grpSpPr>
          <a:xfrm>
            <a:off x="1809002" y="3750036"/>
            <a:ext cx="372526" cy="558794"/>
            <a:chOff x="7620006" y="4893741"/>
            <a:chExt cx="372526" cy="5587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71FCF9F-9C6D-41CB-BF04-0ADC855C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6" y="5096941"/>
              <a:ext cx="50794" cy="5079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55186FE-643F-4C8C-8197-70AFA282E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6" y="5249341"/>
              <a:ext cx="50794" cy="5079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2A3C087-C64D-4733-8CB5-69B7ECBB2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6" y="5401741"/>
              <a:ext cx="50794" cy="5079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614611E-0A60-4AAF-BA17-02CF6DCF2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471" y="5096942"/>
              <a:ext cx="50794" cy="5079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D7AAEF-276D-4EDC-A7B2-94D2F31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5" y="5274743"/>
              <a:ext cx="50794" cy="5079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A4F7073-877B-404D-96DE-575A8CCE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470" y="4961472"/>
              <a:ext cx="50794" cy="5079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362F3AA-FEB7-4238-86C8-DB6DF37A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938" y="5029207"/>
              <a:ext cx="50794" cy="5079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E361555-B284-45AC-8507-6BB2C6A2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404" y="5198541"/>
              <a:ext cx="50794" cy="5079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DECDE56-92CC-4D50-B07E-598917D8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738" y="5029207"/>
              <a:ext cx="50794" cy="5079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1C4393E-7170-482C-94E2-7491DA5D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338" y="4893741"/>
              <a:ext cx="50794" cy="50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8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105804" y="206773"/>
            <a:ext cx="399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minimap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5B345CA9-5127-4399-B545-51325A42EBF3}"/>
              </a:ext>
            </a:extLst>
          </p:cNvPr>
          <p:cNvGrpSpPr/>
          <p:nvPr/>
        </p:nvGrpSpPr>
        <p:grpSpPr>
          <a:xfrm>
            <a:off x="426066" y="1012742"/>
            <a:ext cx="3138399" cy="4962164"/>
            <a:chOff x="611560" y="2252508"/>
            <a:chExt cx="2520280" cy="3984804"/>
          </a:xfrm>
        </p:grpSpPr>
        <p:pic>
          <p:nvPicPr>
            <p:cNvPr id="34" name="Picture 3" descr="E:\002-KIMS BUSINESS\007-02-MaxPPT-Contents\150821-edu-School Chalkboard\목차-칠판.png">
              <a:extLst>
                <a:ext uri="{FF2B5EF4-FFF2-40B4-BE49-F238E27FC236}">
                  <a16:creationId xmlns:a16="http://schemas.microsoft.com/office/drawing/2014/main" id="{4DEF8056-3043-404E-872D-E1670FA24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492896"/>
              <a:ext cx="2520280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E:\002-KIMS BUSINESS\007-02-MaxPPT-Contents\150821-edu-School Chalkboard\나무판.png">
              <a:extLst>
                <a:ext uri="{FF2B5EF4-FFF2-40B4-BE49-F238E27FC236}">
                  <a16:creationId xmlns:a16="http://schemas.microsoft.com/office/drawing/2014/main" id="{572D481B-9180-426C-8959-3B0FB8C4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252508"/>
              <a:ext cx="1832857" cy="45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2CFC1-A6C6-4303-8424-56D11F401EA1}"/>
              </a:ext>
            </a:extLst>
          </p:cNvPr>
          <p:cNvSpPr/>
          <p:nvPr/>
        </p:nvSpPr>
        <p:spPr>
          <a:xfrm>
            <a:off x="1562076" y="992572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미니맵 불러오기</a:t>
            </a:r>
            <a:endParaRPr lang="ko-KR" altLang="en-US" sz="240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3816F8F-621E-4F9A-A0DE-8BC2A2FA7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9" y="2532108"/>
            <a:ext cx="2282380" cy="248560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3764AED-E6CE-4B65-9C08-11FC26E56183}"/>
              </a:ext>
            </a:extLst>
          </p:cNvPr>
          <p:cNvGrpSpPr/>
          <p:nvPr/>
        </p:nvGrpSpPr>
        <p:grpSpPr>
          <a:xfrm>
            <a:off x="796808" y="2532107"/>
            <a:ext cx="2302716" cy="2485605"/>
            <a:chOff x="4377484" y="2031983"/>
            <a:chExt cx="3250793" cy="325121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33EC9D-E57E-495D-BDBA-89508B4FA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47" y="3354121"/>
              <a:ext cx="1081906" cy="1081906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DAA7606-AC6C-4154-8DD1-6B840795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104" y="4435823"/>
              <a:ext cx="1084453" cy="84737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C7B166A-A29D-4EA2-AB16-30122E16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008" y="2032195"/>
              <a:ext cx="1273269" cy="3250794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2DD157-7913-4589-ABC6-16F575B9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484" y="2032406"/>
              <a:ext cx="895620" cy="325079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DF724A2-4344-4841-828B-F0E12C5F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555" y="2031983"/>
              <a:ext cx="1084453" cy="1321919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88F382-4C0B-400B-9972-0D6275A80048}"/>
              </a:ext>
            </a:extLst>
          </p:cNvPr>
          <p:cNvGrpSpPr/>
          <p:nvPr/>
        </p:nvGrpSpPr>
        <p:grpSpPr>
          <a:xfrm>
            <a:off x="1593043" y="3677072"/>
            <a:ext cx="372526" cy="558794"/>
            <a:chOff x="7620006" y="4893741"/>
            <a:chExt cx="372526" cy="55879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389A521-9153-4444-A44B-F35BC6A00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6" y="5096941"/>
              <a:ext cx="50794" cy="5079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A68F635-E0C9-4334-AE8F-34D7D136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6" y="5249341"/>
              <a:ext cx="50794" cy="5079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285FF6C-69BF-42C4-BB20-384E461B7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6" y="5401741"/>
              <a:ext cx="50794" cy="5079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F974ABA-D711-41B3-98DC-6415C7AE2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471" y="5096942"/>
              <a:ext cx="50794" cy="5079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9EAE62-9F5E-461B-BE21-09FA4327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5" y="5274743"/>
              <a:ext cx="50794" cy="50794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C114152-A4F0-4B5B-A1DA-C9BC027A5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470" y="4961472"/>
              <a:ext cx="50794" cy="5079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B9DCF15-8B67-4358-B9E4-FF31CFB2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938" y="5029207"/>
              <a:ext cx="50794" cy="50794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FFE0E5-C736-407C-B143-DA4CD61F0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404" y="5198541"/>
              <a:ext cx="50794" cy="5079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E7F446A-B140-4C6E-820B-60CCE564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738" y="5029207"/>
              <a:ext cx="50794" cy="5079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10ECE19-1090-4046-9A34-688A5984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338" y="4893741"/>
              <a:ext cx="50794" cy="50794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F983F0A3-2C01-448D-8E0B-A5B74D5A30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7076" y="2345565"/>
            <a:ext cx="7043206" cy="28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DA7440-4C97-46A2-8CC2-013ADBFE7FB8}"/>
              </a:ext>
            </a:extLst>
          </p:cNvPr>
          <p:cNvSpPr/>
          <p:nvPr/>
        </p:nvSpPr>
        <p:spPr>
          <a:xfrm>
            <a:off x="3139206" y="206773"/>
            <a:ext cx="59330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accent4">
                    <a:lumMod val="40000"/>
                    <a:lumOff val="60000"/>
                  </a:schemeClr>
                </a:solidFill>
                <a:latin typeface="rayando" panose="02000000000000000000" pitchFamily="2" charset="0"/>
              </a:rPr>
              <a:t>Plan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 for next week</a:t>
            </a:r>
            <a:endParaRPr lang="ko-KR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C404E-06E5-4F15-BC5C-725F3338E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27" b="87097" l="2178" r="95842">
                        <a14:foregroundMark x1="3960" y1="48387" x2="12178" y2="49462"/>
                        <a14:foregroundMark x1="91485" y1="45161" x2="91485" y2="45161"/>
                        <a14:foregroundMark x1="93168" y1="41935" x2="93168" y2="41935"/>
                        <a14:foregroundMark x1="95842" y1="43011" x2="95842" y2="43011"/>
                        <a14:foregroundMark x1="75743" y1="48387" x2="75743" y2="48387"/>
                        <a14:foregroundMark x1="2178" y1="53763" x2="2178" y2="53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3444" y="820843"/>
            <a:ext cx="5502897" cy="287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33D212-C1C0-45C5-9A7F-33FC26022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590" y="1573044"/>
            <a:ext cx="4887430" cy="1734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10C8B1-6F6D-4ADB-B803-4CCEBF824082}"/>
              </a:ext>
            </a:extLst>
          </p:cNvPr>
          <p:cNvSpPr/>
          <p:nvPr/>
        </p:nvSpPr>
        <p:spPr>
          <a:xfrm rot="21359774">
            <a:off x="2214243" y="2085176"/>
            <a:ext cx="1390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스킬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구현</a:t>
            </a:r>
            <a:endParaRPr lang="ko-KR" altLang="en-US" sz="3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B3F05B-E810-4A9F-914D-C3C85042B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848" y="3054263"/>
            <a:ext cx="4887430" cy="17343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13904-582D-41CF-9ED5-0466D8B9E14F}"/>
              </a:ext>
            </a:extLst>
          </p:cNvPr>
          <p:cNvSpPr/>
          <p:nvPr/>
        </p:nvSpPr>
        <p:spPr>
          <a:xfrm rot="21359774">
            <a:off x="4843875" y="3574089"/>
            <a:ext cx="227337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설치 구현</a:t>
            </a:r>
            <a:endParaRPr lang="ko-KR" altLang="en-US" sz="31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B4B47F-2E6C-41A5-83B3-CCD86EEE9E73}"/>
              </a:ext>
            </a:extLst>
          </p:cNvPr>
          <p:cNvSpPr/>
          <p:nvPr/>
        </p:nvSpPr>
        <p:spPr>
          <a:xfrm rot="21226043">
            <a:off x="956472" y="296850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공격오류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맵 로딩 오류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7813D9-F70B-4DEC-B871-7F49FEE53CF5}"/>
              </a:ext>
            </a:extLst>
          </p:cNvPr>
          <p:cNvSpPr/>
          <p:nvPr/>
        </p:nvSpPr>
        <p:spPr>
          <a:xfrm rot="21226043">
            <a:off x="2263283" y="3098662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오류가 많다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!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EFC069-7A96-4A53-9E84-A9A3F3096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2727" y1="51592" x2="22727" y2="51592"/>
                        <a14:foregroundMark x1="15909" y1="60510" x2="15909" y2="60510"/>
                        <a14:foregroundMark x1="18939" y1="67516" x2="18939" y2="67516"/>
                        <a14:foregroundMark x1="27273" y1="75159" x2="27273" y2="75159"/>
                        <a14:foregroundMark x1="29545" y1="57325" x2="29545" y2="57325"/>
                        <a14:foregroundMark x1="34091" y1="62420" x2="34091" y2="62420"/>
                        <a14:foregroundMark x1="39394" y1="67516" x2="39394" y2="67516"/>
                        <a14:foregroundMark x1="34848" y1="80892" x2="34848" y2="80892"/>
                        <a14:foregroundMark x1="40909" y1="86624" x2="40909" y2="86624"/>
                        <a14:foregroundMark x1="55303" y1="80892" x2="55303" y2="80892"/>
                        <a14:foregroundMark x1="50758" y1="75159" x2="50758" y2="75159"/>
                        <a14:foregroundMark x1="55303" y1="62420" x2="55303" y2="62420"/>
                        <a14:foregroundMark x1="58333" y1="70064" x2="58333" y2="70064"/>
                        <a14:foregroundMark x1="69697" y1="61146" x2="69697" y2="61146"/>
                        <a14:backgroundMark x1="51515" y1="32484" x2="51515" y2="32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89004" y="4833622"/>
            <a:ext cx="787246" cy="9363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50EA52-3409-4065-BCF2-672297542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18711">
            <a:off x="673793" y="1529719"/>
            <a:ext cx="594412" cy="5639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BA981D-D9EA-40CC-A3A5-64519B21D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3445" y="4666156"/>
            <a:ext cx="4887430" cy="173430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398635-5AB7-4F87-8101-319EC81BA965}"/>
              </a:ext>
            </a:extLst>
          </p:cNvPr>
          <p:cNvSpPr/>
          <p:nvPr/>
        </p:nvSpPr>
        <p:spPr>
          <a:xfrm rot="21359774">
            <a:off x="8743500" y="5142498"/>
            <a:ext cx="1390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버그 수정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21937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7D53B6-32C0-44DF-A3FA-CCA1A2D52DCA}"/>
              </a:ext>
            </a:extLst>
          </p:cNvPr>
          <p:cNvSpPr/>
          <p:nvPr/>
        </p:nvSpPr>
        <p:spPr>
          <a:xfrm>
            <a:off x="490544" y="1101252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C613E3-E295-4C03-A4AA-03F067C2E3ED}"/>
              </a:ext>
            </a:extLst>
          </p:cNvPr>
          <p:cNvSpPr/>
          <p:nvPr/>
        </p:nvSpPr>
        <p:spPr>
          <a:xfrm>
            <a:off x="4576902" y="1089762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8C28F1-CCE9-4B8A-A564-C48B1EFA0588}"/>
              </a:ext>
            </a:extLst>
          </p:cNvPr>
          <p:cNvSpPr/>
          <p:nvPr/>
        </p:nvSpPr>
        <p:spPr>
          <a:xfrm>
            <a:off x="8678448" y="1089763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2773C0-586D-4C6B-A53B-87BDE10B2F61}"/>
              </a:ext>
            </a:extLst>
          </p:cNvPr>
          <p:cNvSpPr/>
          <p:nvPr/>
        </p:nvSpPr>
        <p:spPr>
          <a:xfrm>
            <a:off x="3420517" y="206773"/>
            <a:ext cx="5370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Working process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EDD9E0-9EB5-4E7C-952B-7822EDD193D4}"/>
              </a:ext>
            </a:extLst>
          </p:cNvPr>
          <p:cNvSpPr/>
          <p:nvPr/>
        </p:nvSpPr>
        <p:spPr>
          <a:xfrm>
            <a:off x="542862" y="1263758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rgbClr val="C00000"/>
                </a:solidFill>
                <a:latin typeface="rayando" panose="02000000000000000000" pitchFamily="2" charset="0"/>
              </a:rPr>
              <a:t>Attack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is now </a:t>
            </a:r>
            <a:r>
              <a:rPr lang="en-US" altLang="ko-KR" sz="1600" b="1">
                <a:solidFill>
                  <a:srgbClr val="C00000"/>
                </a:solidFill>
                <a:latin typeface="rayando" panose="02000000000000000000" pitchFamily="2" charset="0"/>
              </a:rPr>
              <a:t>available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ED906B-1011-4DB2-8E17-52D73862D42C}"/>
              </a:ext>
            </a:extLst>
          </p:cNvPr>
          <p:cNvSpPr/>
          <p:nvPr/>
        </p:nvSpPr>
        <p:spPr>
          <a:xfrm>
            <a:off x="5377783" y="120220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rayando" panose="02000000000000000000" pitchFamily="2" charset="0"/>
              </a:rPr>
              <a:t>Make</a:t>
            </a:r>
            <a:r>
              <a:rPr lang="en-US" altLang="ko-KR" sz="2400" b="1">
                <a:solidFill>
                  <a:srgbClr val="0070C0"/>
                </a:solidFill>
                <a:latin typeface="rayando" panose="02000000000000000000" pitchFamily="2" charset="0"/>
              </a:rPr>
              <a:t> </a:t>
            </a:r>
            <a:r>
              <a:rPr lang="en-US" altLang="ko-KR" sz="2400" b="1">
                <a:solidFill>
                  <a:srgbClr val="C00000"/>
                </a:solidFill>
                <a:latin typeface="rayando" panose="02000000000000000000" pitchFamily="2" charset="0"/>
              </a:rPr>
              <a:t>ai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7295B8-E039-4CA2-A51B-14FED5206CC3}"/>
              </a:ext>
            </a:extLst>
          </p:cNvPr>
          <p:cNvSpPr/>
          <p:nvPr/>
        </p:nvSpPr>
        <p:spPr>
          <a:xfrm>
            <a:off x="615377" y="1528267"/>
            <a:ext cx="2799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모든 오브젝트 공격 가능</a:t>
            </a:r>
            <a:endParaRPr lang="ko-KR" altLang="en-US" sz="2800">
              <a:solidFill>
                <a:srgbClr val="0070C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452A74-E6CF-4B82-9592-60E8ABEBBDA0}"/>
              </a:ext>
            </a:extLst>
          </p:cNvPr>
          <p:cNvSpPr/>
          <p:nvPr/>
        </p:nvSpPr>
        <p:spPr>
          <a:xfrm>
            <a:off x="4823945" y="1528267"/>
            <a:ext cx="256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몬스터</a:t>
            </a:r>
            <a:r>
              <a:rPr lang="en-US" altLang="ko-KR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타워 </a:t>
            </a:r>
            <a:r>
              <a:rPr lang="en-US" altLang="ko-KR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AI </a:t>
            </a:r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구현</a:t>
            </a:r>
            <a:endParaRPr lang="ko-KR" altLang="en-US" sz="2800">
              <a:solidFill>
                <a:srgbClr val="0070C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AD4382E-DB8D-4B29-A2A4-C386779CD52B}"/>
              </a:ext>
            </a:extLst>
          </p:cNvPr>
          <p:cNvSpPr/>
          <p:nvPr/>
        </p:nvSpPr>
        <p:spPr>
          <a:xfrm>
            <a:off x="9020778" y="1202203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latin typeface="rayando" panose="02000000000000000000" pitchFamily="2" charset="0"/>
              </a:rPr>
              <a:t>make </a:t>
            </a:r>
            <a:r>
              <a:rPr lang="en-US" altLang="ko-KR" sz="2400" b="1">
                <a:solidFill>
                  <a:srgbClr val="C00000"/>
                </a:solidFill>
                <a:latin typeface="rayando" panose="02000000000000000000" pitchFamily="2" charset="0"/>
              </a:rPr>
              <a:t>minimap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32D2F6E-006C-4913-89A6-3341AF9B6054}"/>
              </a:ext>
            </a:extLst>
          </p:cNvPr>
          <p:cNvSpPr/>
          <p:nvPr/>
        </p:nvSpPr>
        <p:spPr>
          <a:xfrm>
            <a:off x="9429544" y="1507033"/>
            <a:ext cx="1535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70C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미니맵 구현</a:t>
            </a:r>
            <a:endParaRPr lang="en-US" altLang="ko-KR" sz="2800">
              <a:solidFill>
                <a:srgbClr val="0070C0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0EC06B-3583-41D1-AF2D-310308B57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24" y="2321431"/>
            <a:ext cx="2018838" cy="201883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A52C6F-8528-442B-ADE8-76E317F9C96A}"/>
              </a:ext>
            </a:extLst>
          </p:cNvPr>
          <p:cNvSpPr/>
          <p:nvPr/>
        </p:nvSpPr>
        <p:spPr>
          <a:xfrm>
            <a:off x="3726062" y="2198403"/>
            <a:ext cx="6335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+</a:t>
            </a:r>
            <a:endParaRPr lang="ko-KR" altLang="en-US" sz="8000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5990D1-1492-411E-B58A-D10108A97A78}"/>
              </a:ext>
            </a:extLst>
          </p:cNvPr>
          <p:cNvSpPr/>
          <p:nvPr/>
        </p:nvSpPr>
        <p:spPr>
          <a:xfrm>
            <a:off x="7838551" y="2198403"/>
            <a:ext cx="6335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+</a:t>
            </a:r>
            <a:endParaRPr lang="ko-KR" altLang="en-US" sz="8000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E4257-F669-48B8-A16A-C76598E54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37" y="2454291"/>
            <a:ext cx="1792816" cy="17928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BBD640-9368-46AB-92BA-8A4D9A0D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69" y="2109486"/>
            <a:ext cx="1319514" cy="13195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1D0294-4829-4C9B-B872-366E0D195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07" y="2111339"/>
            <a:ext cx="1317661" cy="1317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41002E-22D7-4F5F-9F3D-96A5FADEEF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05" y="3724820"/>
            <a:ext cx="691408" cy="691408"/>
          </a:xfrm>
          <a:prstGeom prst="rect">
            <a:avLst/>
          </a:prstGeom>
          <a:scene3d>
            <a:camera prst="isometricOffAxis1Right"/>
            <a:lightRig rig="morning" dir="t"/>
          </a:scene3d>
          <a:sp3d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4195AF-DEA4-44D8-B8F8-E0A7F0713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879" flipH="1">
            <a:off x="6249327" y="3920415"/>
            <a:ext cx="606121" cy="6061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ED309F-8CC8-45EB-BCE2-B9297DB8E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7917" y="4215491"/>
            <a:ext cx="604343" cy="60434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A213A5F-2A2D-433B-B28C-E94B9C8C9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679">
            <a:off x="5428344" y="3872996"/>
            <a:ext cx="561477" cy="5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9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7C8B09-C003-4480-807F-6F1DA63E22F1}"/>
              </a:ext>
            </a:extLst>
          </p:cNvPr>
          <p:cNvSpPr/>
          <p:nvPr/>
        </p:nvSpPr>
        <p:spPr>
          <a:xfrm>
            <a:off x="3822073" y="206773"/>
            <a:ext cx="4567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attacking test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6A990121-531E-4A5F-A9F9-659282A60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A4973AD-BD0D-4FE3-8A2A-23D57232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77392A-7337-4B4C-95CA-955AE4ED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71" y="1590805"/>
            <a:ext cx="5961458" cy="45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5346B5-C9E7-4716-953F-1B2903A3D062}"/>
              </a:ext>
            </a:extLst>
          </p:cNvPr>
          <p:cNvSpPr/>
          <p:nvPr/>
        </p:nvSpPr>
        <p:spPr>
          <a:xfrm>
            <a:off x="5664091" y="219126"/>
            <a:ext cx="1265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fsm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3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26D89B70-4AD3-4C40-A716-0F26344F6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1AFF3007-7964-4B30-BCAA-A04522E19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3977B6-7E88-4AC5-B060-C3DB0F5DBBE2}"/>
              </a:ext>
            </a:extLst>
          </p:cNvPr>
          <p:cNvSpPr/>
          <p:nvPr/>
        </p:nvSpPr>
        <p:spPr>
          <a:xfrm>
            <a:off x="4124408" y="1283779"/>
            <a:ext cx="4344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solidFill>
                  <a:srgbClr val="FF53C2"/>
                </a:solidFill>
                <a:latin typeface="rayando" panose="02000000000000000000" pitchFamily="2" charset="0"/>
              </a:rPr>
              <a:t>F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inite</a:t>
            </a:r>
            <a:r>
              <a:rPr lang="en-US" altLang="ko-KR" sz="2800">
                <a:solidFill>
                  <a:srgbClr val="FF53C2"/>
                </a:solidFill>
                <a:latin typeface="rayando" panose="02000000000000000000" pitchFamily="2" charset="0"/>
              </a:rPr>
              <a:t> s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tate</a:t>
            </a:r>
            <a:r>
              <a:rPr lang="en-US" altLang="ko-KR" sz="2800">
                <a:solidFill>
                  <a:srgbClr val="FF53C2"/>
                </a:solidFill>
                <a:latin typeface="rayando" panose="02000000000000000000" pitchFamily="2" charset="0"/>
              </a:rPr>
              <a:t> m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achine</a:t>
            </a:r>
            <a:endParaRPr lang="ko-KR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028916-C9D8-42A8-8CD1-4927C9C151A5}"/>
              </a:ext>
            </a:extLst>
          </p:cNvPr>
          <p:cNvSpPr/>
          <p:nvPr/>
        </p:nvSpPr>
        <p:spPr>
          <a:xfrm>
            <a:off x="4926709" y="1679483"/>
            <a:ext cx="2739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유한 상태 기계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(FSM)?</a:t>
            </a:r>
            <a:endParaRPr lang="ko-KR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201D30-0A99-4B1B-8678-98B471ACB357}"/>
              </a:ext>
            </a:extLst>
          </p:cNvPr>
          <p:cNvSpPr/>
          <p:nvPr/>
        </p:nvSpPr>
        <p:spPr>
          <a:xfrm>
            <a:off x="4383728" y="2367574"/>
            <a:ext cx="4030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프로그램을 설계에 사용하는 수학적 모델</a:t>
            </a:r>
            <a:endParaRPr lang="ko-KR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1BB5A39-799F-4A2A-A134-89EFEA9B2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5560">
            <a:off x="4686705" y="3743748"/>
            <a:ext cx="2787795" cy="16461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2876FA-8322-4AF7-8ACF-FDBEBC6271FC}"/>
              </a:ext>
            </a:extLst>
          </p:cNvPr>
          <p:cNvSpPr/>
          <p:nvPr/>
        </p:nvSpPr>
        <p:spPr>
          <a:xfrm>
            <a:off x="5806488" y="4335978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idle</a:t>
            </a:r>
            <a:endParaRPr lang="ko-KR" altLang="en-US" sz="2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73103F-8C1F-47A1-9759-113FD627F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7312">
            <a:off x="6619501" y="3482862"/>
            <a:ext cx="1993882" cy="5582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80123A-96D8-469D-A60F-BEFF3A0B3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4887" y="3145899"/>
            <a:ext cx="2177492" cy="821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BA6D56A-7B55-449D-9DC9-570A614BF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2688" flipV="1">
            <a:off x="6669621" y="5146819"/>
            <a:ext cx="1993882" cy="5582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A92BF9-5AE5-40CE-ADC8-7D11DEB0D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4887" y="5163587"/>
            <a:ext cx="2177492" cy="82126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0F389B-5B6F-4008-9089-C6008380D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2688" flipH="1">
            <a:off x="3636185" y="3476757"/>
            <a:ext cx="1993882" cy="55828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A80037C-ED6D-49BD-A9C9-6AF5375C57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63712" y="3139794"/>
            <a:ext cx="2177492" cy="82126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41D3658-A867-4E4B-834F-E2296A17E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7312" flipH="1" flipV="1">
            <a:off x="3686305" y="5140714"/>
            <a:ext cx="1993882" cy="5582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78D178F-21A8-4F25-9E6A-013326094D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63712" y="5157482"/>
            <a:ext cx="2177492" cy="82126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B70FE3-8A68-4DC2-90EB-0A662461F20B}"/>
              </a:ext>
            </a:extLst>
          </p:cNvPr>
          <p:cNvSpPr/>
          <p:nvPr/>
        </p:nvSpPr>
        <p:spPr>
          <a:xfrm>
            <a:off x="8958227" y="33285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attack</a:t>
            </a:r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E0FDFD-D976-48C7-A6E0-417D243C603C}"/>
              </a:ext>
            </a:extLst>
          </p:cNvPr>
          <p:cNvSpPr/>
          <p:nvPr/>
        </p:nvSpPr>
        <p:spPr>
          <a:xfrm>
            <a:off x="9210112" y="5368061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move</a:t>
            </a:r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A8AB2F-DA0E-44B2-8751-92E5BAC38E0D}"/>
              </a:ext>
            </a:extLst>
          </p:cNvPr>
          <p:cNvSpPr/>
          <p:nvPr/>
        </p:nvSpPr>
        <p:spPr>
          <a:xfrm>
            <a:off x="2205787" y="3328567"/>
            <a:ext cx="883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skill</a:t>
            </a:r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7E606D-54DE-40E3-A697-529A5607B78F}"/>
              </a:ext>
            </a:extLst>
          </p:cNvPr>
          <p:cNvSpPr/>
          <p:nvPr/>
        </p:nvSpPr>
        <p:spPr>
          <a:xfrm>
            <a:off x="2308215" y="536806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die</a:t>
            </a:r>
            <a:endParaRPr lang="ko-KR" altLang="en-US" sz="200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601AC33-8B21-4C86-BBBC-69ADAD07F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03984" flipV="1">
            <a:off x="3968831" y="3489832"/>
            <a:ext cx="556308" cy="16922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3346EF8-558B-46BC-82E1-2A1236819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622344" flipV="1">
            <a:off x="4920635" y="4922025"/>
            <a:ext cx="556308" cy="169229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54CEF65-EE8F-4D15-AFC4-E0B89BDF3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96016" flipH="1" flipV="1">
            <a:off x="7666863" y="3454829"/>
            <a:ext cx="556308" cy="169229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9F69184-A468-42DC-A21D-FF90F2E14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4917" flipH="1" flipV="1">
            <a:off x="6829983" y="4927844"/>
            <a:ext cx="556308" cy="1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5472363" y="206773"/>
            <a:ext cx="1266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FSM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D38B56-BF6A-4CF3-9CCE-30DFC699B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33" y="4747898"/>
            <a:ext cx="4717266" cy="10920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8750F8-F427-4B79-9A26-09E38193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639" y="1698529"/>
            <a:ext cx="4299348" cy="2749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BDEBE1-5019-4B58-B4AF-3321F41E68EB}"/>
              </a:ext>
            </a:extLst>
          </p:cNvPr>
          <p:cNvSpPr txBox="1"/>
          <p:nvPr/>
        </p:nvSpPr>
        <p:spPr>
          <a:xfrm>
            <a:off x="2356528" y="6020497"/>
            <a:ext cx="7231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상태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정수형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와 동작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함수포인터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을 오브젝트에 따라 유동적으로 받아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6AC633-35C9-4603-A36F-C6E549C29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91" y="1698529"/>
            <a:ext cx="4775972" cy="2749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26C4E3-1CCD-47E5-BC4A-62859FBFF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19" b="92857" l="9211" r="89474">
                        <a14:foregroundMark x1="50658" y1="79323" x2="50658" y2="79323"/>
                        <a14:foregroundMark x1="69079" y1="93233" x2="69079" y2="93233"/>
                        <a14:foregroundMark x1="27632" y1="93233" x2="27632" y2="93233"/>
                        <a14:foregroundMark x1="47368" y1="7519" x2="47368" y2="7519"/>
                        <a14:foregroundMark x1="88816" y1="41729" x2="88816" y2="41729"/>
                        <a14:backgroundMark x1="46711" y1="58647" x2="46711" y2="58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5840800" y="3569661"/>
            <a:ext cx="529818" cy="9271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03955A-792D-4993-92A1-46DF80B48F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5794020" flipV="1">
            <a:off x="5662987" y="2973954"/>
            <a:ext cx="556308" cy="9507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5FF29A-6B23-45BB-BA9C-EDB0536894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15805980" flipH="1" flipV="1">
            <a:off x="5956856" y="2980837"/>
            <a:ext cx="556308" cy="9507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4E2AAB-EE41-4BAE-A98F-F1B6156BAB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009" y="1791176"/>
            <a:ext cx="3507908" cy="8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5472363" y="206773"/>
            <a:ext cx="1266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FSM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7FB087-D80D-41FB-8B3D-C20B5282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55" y="1539740"/>
            <a:ext cx="6161290" cy="50075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962B14-0A65-4E5E-905D-526A59E75ECF}"/>
              </a:ext>
            </a:extLst>
          </p:cNvPr>
          <p:cNvSpPr/>
          <p:nvPr/>
        </p:nvSpPr>
        <p:spPr>
          <a:xfrm>
            <a:off x="1106001" y="914659"/>
            <a:ext cx="3073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예시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 Creature Move</a:t>
            </a:r>
            <a:endParaRPr lang="ko-KR" altLang="en-US" sz="2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E8CA52-1502-4B1E-8F5A-83EFC7E26D02}"/>
              </a:ext>
            </a:extLst>
          </p:cNvPr>
          <p:cNvSpPr/>
          <p:nvPr/>
        </p:nvSpPr>
        <p:spPr>
          <a:xfrm>
            <a:off x="3158067" y="1769533"/>
            <a:ext cx="5867400" cy="1075267"/>
          </a:xfrm>
          <a:prstGeom prst="rect">
            <a:avLst/>
          </a:prstGeom>
          <a:solidFill>
            <a:schemeClr val="dk1">
              <a:alpha val="6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0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180348" y="206773"/>
            <a:ext cx="3850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Minimap test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180348" y="853788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54638" y="1018059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105804" y="206773"/>
            <a:ext cx="399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minimap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6ABC5B-F22F-4CAA-923F-C2A97D07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00" y="2363170"/>
            <a:ext cx="7310081" cy="255887"/>
          </a:xfrm>
          <a:prstGeom prst="rect">
            <a:avLst/>
          </a:prstGeom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5B345CA9-5127-4399-B545-51325A42EBF3}"/>
              </a:ext>
            </a:extLst>
          </p:cNvPr>
          <p:cNvGrpSpPr/>
          <p:nvPr/>
        </p:nvGrpSpPr>
        <p:grpSpPr>
          <a:xfrm>
            <a:off x="426066" y="1012742"/>
            <a:ext cx="3138399" cy="4962164"/>
            <a:chOff x="611560" y="2252508"/>
            <a:chExt cx="2520280" cy="3984804"/>
          </a:xfrm>
        </p:grpSpPr>
        <p:pic>
          <p:nvPicPr>
            <p:cNvPr id="34" name="Picture 3" descr="E:\002-KIMS BUSINESS\007-02-MaxPPT-Contents\150821-edu-School Chalkboard\목차-칠판.png">
              <a:extLst>
                <a:ext uri="{FF2B5EF4-FFF2-40B4-BE49-F238E27FC236}">
                  <a16:creationId xmlns:a16="http://schemas.microsoft.com/office/drawing/2014/main" id="{4DEF8056-3043-404E-872D-E1670FA24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492896"/>
              <a:ext cx="2520280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E:\002-KIMS BUSINESS\007-02-MaxPPT-Contents\150821-edu-School Chalkboard\나무판.png">
              <a:extLst>
                <a:ext uri="{FF2B5EF4-FFF2-40B4-BE49-F238E27FC236}">
                  <a16:creationId xmlns:a16="http://schemas.microsoft.com/office/drawing/2014/main" id="{572D481B-9180-426C-8959-3B0FB8C4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252508"/>
              <a:ext cx="1832857" cy="45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C7B6129-9A8E-4294-A9E2-91903C7F5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2630329"/>
            <a:ext cx="2282380" cy="2485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32CFC1-A6C6-4303-8424-56D11F401EA1}"/>
              </a:ext>
            </a:extLst>
          </p:cNvPr>
          <p:cNvSpPr/>
          <p:nvPr/>
        </p:nvSpPr>
        <p:spPr>
          <a:xfrm>
            <a:off x="1562076" y="992572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미니맵 불러오기</a:t>
            </a:r>
            <a:endParaRPr lang="ko-KR" altLang="en-US" sz="2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E4D8B-206A-4D5A-905A-E17F896FD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2080" y="3320654"/>
            <a:ext cx="1585097" cy="1836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2A66AD-87C1-4FAC-BB2C-5EB508012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40" y="3635392"/>
            <a:ext cx="3581710" cy="1196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556CB-B1A6-4A4E-BED6-610B8A8ED567}"/>
              </a:ext>
            </a:extLst>
          </p:cNvPr>
          <p:cNvSpPr/>
          <p:nvPr/>
        </p:nvSpPr>
        <p:spPr>
          <a:xfrm>
            <a:off x="746365" y="5115934"/>
            <a:ext cx="249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기존맵보다 크기가 작음 </a:t>
            </a:r>
            <a:endParaRPr lang="ko-KR" altLang="en-US" sz="2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10B641-88B8-4DBE-81EF-4B7645BB2EC2}"/>
              </a:ext>
            </a:extLst>
          </p:cNvPr>
          <p:cNvSpPr/>
          <p:nvPr/>
        </p:nvSpPr>
        <p:spPr>
          <a:xfrm>
            <a:off x="6964914" y="273902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Ini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 로드</a:t>
            </a:r>
            <a:endParaRPr lang="ko-KR" altLang="en-US" sz="24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A336D6-CEB0-417C-A16C-CD2B9DD91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14657360" flipV="1">
            <a:off x="8679071" y="2115961"/>
            <a:ext cx="556308" cy="16225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8F20EF7-C2AD-4F92-B771-6C2F3E8881F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5400000">
            <a:off x="5827557" y="2295735"/>
            <a:ext cx="556308" cy="162250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5402128-85F2-478B-BF08-77BEF645D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2417" y="4077500"/>
            <a:ext cx="783983" cy="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C22F22-16B5-4151-B653-D93EB93ED9CC}"/>
              </a:ext>
            </a:extLst>
          </p:cNvPr>
          <p:cNvSpPr/>
          <p:nvPr/>
        </p:nvSpPr>
        <p:spPr>
          <a:xfrm>
            <a:off x="4105804" y="206773"/>
            <a:ext cx="399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make 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minimap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60D129-0AB5-4B3E-9F88-AD9BA16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032867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D0F1172A-1D42-4805-AB00-F4273D37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304533" y="99980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5B345CA9-5127-4399-B545-51325A42EBF3}"/>
              </a:ext>
            </a:extLst>
          </p:cNvPr>
          <p:cNvGrpSpPr/>
          <p:nvPr/>
        </p:nvGrpSpPr>
        <p:grpSpPr>
          <a:xfrm>
            <a:off x="426066" y="1012742"/>
            <a:ext cx="3138399" cy="4962164"/>
            <a:chOff x="611560" y="2252508"/>
            <a:chExt cx="2520280" cy="3984804"/>
          </a:xfrm>
        </p:grpSpPr>
        <p:pic>
          <p:nvPicPr>
            <p:cNvPr id="34" name="Picture 3" descr="E:\002-KIMS BUSINESS\007-02-MaxPPT-Contents\150821-edu-School Chalkboard\목차-칠판.png">
              <a:extLst>
                <a:ext uri="{FF2B5EF4-FFF2-40B4-BE49-F238E27FC236}">
                  <a16:creationId xmlns:a16="http://schemas.microsoft.com/office/drawing/2014/main" id="{4DEF8056-3043-404E-872D-E1670FA24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492896"/>
              <a:ext cx="2520280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E:\002-KIMS BUSINESS\007-02-MaxPPT-Contents\150821-edu-School Chalkboard\나무판.png">
              <a:extLst>
                <a:ext uri="{FF2B5EF4-FFF2-40B4-BE49-F238E27FC236}">
                  <a16:creationId xmlns:a16="http://schemas.microsoft.com/office/drawing/2014/main" id="{572D481B-9180-426C-8959-3B0FB8C4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252508"/>
              <a:ext cx="1832857" cy="45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C7B6129-9A8E-4294-A9E2-91903C7F5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2630329"/>
            <a:ext cx="2282380" cy="2485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32CFC1-A6C6-4303-8424-56D11F401EA1}"/>
              </a:ext>
            </a:extLst>
          </p:cNvPr>
          <p:cNvSpPr/>
          <p:nvPr/>
        </p:nvSpPr>
        <p:spPr>
          <a:xfrm>
            <a:off x="1415401" y="992572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다크맵 덮어씌우기</a:t>
            </a:r>
            <a:endParaRPr lang="ko-KR" altLang="en-US" sz="2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556CB-B1A6-4A4E-BED6-610B8A8ED567}"/>
              </a:ext>
            </a:extLst>
          </p:cNvPr>
          <p:cNvSpPr/>
          <p:nvPr/>
        </p:nvSpPr>
        <p:spPr>
          <a:xfrm>
            <a:off x="746365" y="5115934"/>
            <a:ext cx="249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기존맵보다 크기가 작음 </a:t>
            </a:r>
            <a:endParaRPr lang="ko-KR" altLang="en-US" sz="2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D951E5-2FEF-44C5-B384-87557E50C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267" y="1870068"/>
            <a:ext cx="4210266" cy="273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B42107-51F2-4E97-84B4-5608E8629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804" y="2789795"/>
            <a:ext cx="1615580" cy="1828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C4621-6470-4E13-8EE3-05B6515BF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7227" y="3106052"/>
            <a:ext cx="2796782" cy="11964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ADBFE-C7A0-4311-8744-904A441EC425}"/>
              </a:ext>
            </a:extLst>
          </p:cNvPr>
          <p:cNvSpPr/>
          <p:nvPr/>
        </p:nvSpPr>
        <p:spPr>
          <a:xfrm>
            <a:off x="6481071" y="2249356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Ini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 로드</a:t>
            </a:r>
            <a:endParaRPr lang="ko-KR" altLang="en-US" sz="240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138F00-967E-46D4-9F07-61B642B21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13888539" flipV="1">
            <a:off x="7987373" y="1870286"/>
            <a:ext cx="556308" cy="10558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0FE9F5-0269-4EC8-AE49-BC8E233A15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43821"/>
          <a:stretch/>
        </p:blipFill>
        <p:spPr>
          <a:xfrm rot="5400000">
            <a:off x="5343714" y="1806068"/>
            <a:ext cx="556308" cy="162250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543059A-46C9-49F3-AE87-7008C3885D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2314" y="3599956"/>
            <a:ext cx="783983" cy="3143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F8B3A2-AC05-4112-BA26-D2FC2DF8F560}"/>
              </a:ext>
            </a:extLst>
          </p:cNvPr>
          <p:cNvSpPr/>
          <p:nvPr/>
        </p:nvSpPr>
        <p:spPr>
          <a:xfrm>
            <a:off x="9749087" y="2630329"/>
            <a:ext cx="2341313" cy="249861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DC5F89C-EB82-4013-A948-461EB9704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03984" flipV="1">
            <a:off x="9025505" y="4186597"/>
            <a:ext cx="347318" cy="10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0.7304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127</Words>
  <Application>Microsoft Office PowerPoint</Application>
  <PresentationFormat>와이드스크린</PresentationFormat>
  <Paragraphs>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rayando</vt:lpstr>
      <vt:lpstr>맑은 고딕</vt:lpstr>
      <vt:lpstr>Arial</vt:lpstr>
      <vt:lpstr>헤움아빠와크레파스A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cydphj@gmail.com</dc:creator>
  <cp:lastModifiedBy>cydphj@gmail.com</cp:lastModifiedBy>
  <cp:revision>62</cp:revision>
  <dcterms:created xsi:type="dcterms:W3CDTF">2019-05-20T10:43:29Z</dcterms:created>
  <dcterms:modified xsi:type="dcterms:W3CDTF">2019-06-03T11:12:33Z</dcterms:modified>
</cp:coreProperties>
</file>